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-26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511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4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82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5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215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6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4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56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9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7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91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180445-9F89-4C99-80A0-D9262AD4D678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0665CD-6BF3-41F6-BC47-D6760F97859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226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Самая кровавая битва четвёртой коалиции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Ученик 8 «Г» класса МБОУ «Классическая школа» г. Гурьевска Иванов Александр, руководитель Лисицкая Е. 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48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Узнать о битве при </a:t>
            </a:r>
            <a:r>
              <a:rPr lang="ru-RU" sz="2800" dirty="0" err="1" smtClean="0"/>
              <a:t>Прейсиш</a:t>
            </a:r>
            <a:r>
              <a:rPr lang="ru-RU" sz="2800" dirty="0" smtClean="0"/>
              <a:t> – </a:t>
            </a:r>
            <a:r>
              <a:rPr lang="ru-RU" sz="2800" dirty="0" err="1" smtClean="0"/>
              <a:t>Эйлау</a:t>
            </a:r>
            <a:r>
              <a:rPr lang="ru-RU" sz="2800" dirty="0" smtClean="0"/>
              <a:t> больше информации с помощью интернет – ресурсов, книг и энциклопедий.</a:t>
            </a:r>
          </a:p>
          <a:p>
            <a:r>
              <a:rPr lang="ru-RU" sz="2800" dirty="0" smtClean="0"/>
              <a:t>2. Рассмотреть ход битвы при </a:t>
            </a:r>
            <a:r>
              <a:rPr lang="ru-RU" sz="2800" dirty="0" err="1" smtClean="0"/>
              <a:t>Прейсиш</a:t>
            </a:r>
            <a:r>
              <a:rPr lang="ru-RU" sz="2800" dirty="0" smtClean="0"/>
              <a:t> – </a:t>
            </a:r>
            <a:r>
              <a:rPr lang="ru-RU" sz="2800" dirty="0" err="1" smtClean="0"/>
              <a:t>Эйлау</a:t>
            </a:r>
            <a:r>
              <a:rPr lang="ru-RU" sz="2800" dirty="0" smtClean="0"/>
              <a:t> подробно.</a:t>
            </a:r>
          </a:p>
          <a:p>
            <a:r>
              <a:rPr lang="ru-RU" sz="2800" dirty="0" smtClean="0"/>
              <a:t>3. Найти интересную информацию о генерале, который первым победил Наполеона.</a:t>
            </a:r>
          </a:p>
          <a:p>
            <a:r>
              <a:rPr lang="ru-RU" sz="2800" dirty="0" smtClean="0"/>
              <a:t>4. Рассказать о своём исследовании широкой категории интересующихся историей слушателей.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5730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Повод к началу битвы при </a:t>
            </a:r>
            <a:r>
              <a:rPr lang="ru-RU" dirty="0" err="1" smtClean="0"/>
              <a:t>Прейсиш</a:t>
            </a:r>
            <a:r>
              <a:rPr lang="ru-RU" dirty="0" smtClean="0"/>
              <a:t> – </a:t>
            </a:r>
            <a:r>
              <a:rPr lang="ru-RU" dirty="0" err="1" smtClean="0"/>
              <a:t>Эйлау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51" y="2014537"/>
            <a:ext cx="7665928" cy="456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2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сражения.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34" y="1716066"/>
            <a:ext cx="6400800" cy="49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58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638" y="613774"/>
            <a:ext cx="8079288" cy="562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1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634" y="726510"/>
            <a:ext cx="7991604" cy="56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4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битвы.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836" y="1947862"/>
            <a:ext cx="6713950" cy="430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5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Леонтий </a:t>
            </a:r>
            <a:r>
              <a:rPr lang="ru-RU" dirty="0" err="1" smtClean="0"/>
              <a:t>Беннигсен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148" y="212943"/>
            <a:ext cx="4797468" cy="648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8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узнал новые факты о такой крупной битве, как битва при </a:t>
            </a:r>
            <a:r>
              <a:rPr lang="ru-RU" dirty="0" err="1" smtClean="0"/>
              <a:t>Прейсиш</a:t>
            </a:r>
            <a:r>
              <a:rPr lang="ru-RU" dirty="0" smtClean="0"/>
              <a:t> – </a:t>
            </a:r>
            <a:r>
              <a:rPr lang="ru-RU" dirty="0" err="1" smtClean="0"/>
              <a:t>Эйлау</a:t>
            </a:r>
            <a:r>
              <a:rPr lang="ru-RU" dirty="0" smtClean="0"/>
              <a:t>. Также я узнал, что это была первая битва, фактически проигранная Наполеоном – эти сведения подтвердились.</a:t>
            </a:r>
          </a:p>
          <a:p>
            <a:r>
              <a:rPr lang="ru-RU" dirty="0" smtClean="0"/>
              <a:t>В ходе работы над проектом мною были выполнены задачи:</a:t>
            </a:r>
          </a:p>
          <a:p>
            <a:r>
              <a:rPr lang="ru-RU" dirty="0" smtClean="0"/>
              <a:t>1. Я узнал о битве при </a:t>
            </a:r>
            <a:r>
              <a:rPr lang="ru-RU" dirty="0" err="1" smtClean="0"/>
              <a:t>Прейсиш</a:t>
            </a:r>
            <a:r>
              <a:rPr lang="ru-RU" dirty="0" smtClean="0"/>
              <a:t> – </a:t>
            </a:r>
            <a:r>
              <a:rPr lang="ru-RU" dirty="0" err="1" smtClean="0"/>
              <a:t>Эйлау</a:t>
            </a:r>
            <a:r>
              <a:rPr lang="ru-RU" dirty="0" smtClean="0"/>
              <a:t> больше информации.</a:t>
            </a:r>
          </a:p>
          <a:p>
            <a:r>
              <a:rPr lang="ru-RU" dirty="0" smtClean="0"/>
              <a:t>2. Я подробно рассмотрел ход битвы при </a:t>
            </a:r>
            <a:r>
              <a:rPr lang="ru-RU" dirty="0" err="1" smtClean="0"/>
              <a:t>Прейсиш</a:t>
            </a:r>
            <a:r>
              <a:rPr lang="ru-RU" dirty="0" smtClean="0"/>
              <a:t> – </a:t>
            </a:r>
            <a:r>
              <a:rPr lang="ru-RU" dirty="0" err="1" smtClean="0"/>
              <a:t>Эйлау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Я нашёл интересную информацию о Леонтии </a:t>
            </a:r>
            <a:r>
              <a:rPr lang="ru-RU" dirty="0" err="1" smtClean="0"/>
              <a:t>Беннигсене</a:t>
            </a:r>
            <a:r>
              <a:rPr lang="ru-RU" dirty="0" smtClean="0"/>
              <a:t> – генерале, который первым победил Наполеона.</a:t>
            </a:r>
          </a:p>
          <a:p>
            <a:r>
              <a:rPr lang="ru-RU" dirty="0" smtClean="0"/>
              <a:t>4. Я выступил с проектом перед вами и, надеюсь, заинтересовал вас информацией об этой битве.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349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213</Words>
  <Application>Microsoft Office PowerPoint</Application>
  <PresentationFormat>Произвольный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Интеграл</vt:lpstr>
      <vt:lpstr>Самая кровавая битва четвёртой коалиции</vt:lpstr>
      <vt:lpstr>Задачи проекта:</vt:lpstr>
      <vt:lpstr>Повод к началу битвы при Прейсиш – Эйлау.</vt:lpstr>
      <vt:lpstr>Ход сражения.</vt:lpstr>
      <vt:lpstr>Презентация PowerPoint</vt:lpstr>
      <vt:lpstr>Презентация PowerPoint</vt:lpstr>
      <vt:lpstr>Итог битвы.</vt:lpstr>
      <vt:lpstr>Леонтий Беннигсен</vt:lpstr>
      <vt:lpstr>Заключение.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Самая кровавая битва четвёртой коалиции</dc:title>
  <dc:creator>Lisitskaya Ekaterina V.</dc:creator>
  <cp:lastModifiedBy>ELENA</cp:lastModifiedBy>
  <cp:revision>4</cp:revision>
  <dcterms:created xsi:type="dcterms:W3CDTF">2021-12-13T14:49:12Z</dcterms:created>
  <dcterms:modified xsi:type="dcterms:W3CDTF">2021-12-20T06:47:43Z</dcterms:modified>
</cp:coreProperties>
</file>